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54.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0.png"/><Relationship Id="rId3" Type="http://schemas.openxmlformats.org/officeDocument/2006/relationships/image" Target="../media/image5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 Id="rId3" Type="http://schemas.openxmlformats.org/officeDocument/2006/relationships/image" Target="../media/image12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54.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0.png"/><Relationship Id="rId3" Type="http://schemas.openxmlformats.org/officeDocument/2006/relationships/image" Target="../media/image54.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5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6.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0.png"/><Relationship Id="rId3" Type="http://schemas.openxmlformats.org/officeDocument/2006/relationships/image" Target="../media/image54.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1.png"/><Relationship Id="rId3" Type="http://schemas.openxmlformats.org/officeDocument/2006/relationships/image" Target="../media/image5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1.png"/><Relationship Id="rId3" Type="http://schemas.openxmlformats.org/officeDocument/2006/relationships/image" Target="../media/image56.png"/><Relationship Id="rId4" Type="http://schemas.openxmlformats.org/officeDocument/2006/relationships/image" Target="../media/image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6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 Id="rId3" Type="http://schemas.openxmlformats.org/officeDocument/2006/relationships/image" Target="../media/image67.png"/><Relationship Id="rId4" Type="http://schemas.openxmlformats.org/officeDocument/2006/relationships/image" Target="../media/image6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6.png"/><Relationship Id="rId4" Type="http://schemas.openxmlformats.org/officeDocument/2006/relationships/image" Target="../media/image6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1.png"/><Relationship Id="rId3" Type="http://schemas.openxmlformats.org/officeDocument/2006/relationships/image" Target="../media/image6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4.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5.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6.png"/><Relationship Id="rId6" Type="http://schemas.openxmlformats.org/officeDocument/2006/relationships/image" Target="../media/image135.png"/><Relationship Id="rId7" Type="http://schemas.openxmlformats.org/officeDocument/2006/relationships/image" Target="../media/image12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4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2.jpg"/><Relationship Id="rId8" Type="http://schemas.openxmlformats.org/officeDocument/2006/relationships/image" Target="../media/image129.jpg"/><Relationship Id="rId11" Type="http://schemas.openxmlformats.org/officeDocument/2006/relationships/hyperlink" Target="http://support.lfenergy.org" TargetMode="External"/><Relationship Id="rId10" Type="http://schemas.openxmlformats.org/officeDocument/2006/relationships/image" Target="../media/image27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33.png"/><Relationship Id="rId7" Type="http://schemas.openxmlformats.org/officeDocument/2006/relationships/image" Target="../media/image2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02.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2.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4.png"/><Relationship Id="rId6" Type="http://schemas.openxmlformats.org/officeDocument/2006/relationships/image" Target="../media/image21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5.png"/><Relationship Id="rId9" Type="http://schemas.openxmlformats.org/officeDocument/2006/relationships/image" Target="../media/image141.png"/><Relationship Id="rId5" Type="http://schemas.openxmlformats.org/officeDocument/2006/relationships/image" Target="../media/image137.png"/><Relationship Id="rId6" Type="http://schemas.openxmlformats.org/officeDocument/2006/relationships/image" Target="../media/image139.png"/><Relationship Id="rId7" Type="http://schemas.openxmlformats.org/officeDocument/2006/relationships/image" Target="../media/image140.png"/><Relationship Id="rId8" Type="http://schemas.openxmlformats.org/officeDocument/2006/relationships/image" Target="../media/image138.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8.png"/><Relationship Id="rId5" Type="http://schemas.openxmlformats.org/officeDocument/2006/relationships/hyperlink" Target="mailto:membership@lfenergy.org" TargetMode="External"/><Relationship Id="rId6" Type="http://schemas.openxmlformats.org/officeDocument/2006/relationships/image" Target="../media/image153.png"/><Relationship Id="rId7" Type="http://schemas.openxmlformats.org/officeDocument/2006/relationships/image" Target="../media/image142.png"/><Relationship Id="rId8" Type="http://schemas.openxmlformats.org/officeDocument/2006/relationships/image" Target="../media/image1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3.png"/><Relationship Id="rId4" Type="http://schemas.openxmlformats.org/officeDocument/2006/relationships/image" Target="../media/image114.png"/><Relationship Id="rId5" Type="http://schemas.openxmlformats.org/officeDocument/2006/relationships/image" Target="../media/image115.png"/><Relationship Id="rId6" Type="http://schemas.openxmlformats.org/officeDocument/2006/relationships/image" Target="../media/image120.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3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5.png"/><Relationship Id="rId4" Type="http://schemas.openxmlformats.org/officeDocument/2006/relationships/image" Target="../media/image147.png"/><Relationship Id="rId9" Type="http://schemas.openxmlformats.org/officeDocument/2006/relationships/image" Target="../media/image146.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48.png"/><Relationship Id="rId11" Type="http://schemas.openxmlformats.org/officeDocument/2006/relationships/image" Target="../media/image152.png"/><Relationship Id="rId10" Type="http://schemas.openxmlformats.org/officeDocument/2006/relationships/image" Target="../media/image149.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1.png"/><Relationship Id="rId15" Type="http://schemas.openxmlformats.org/officeDocument/2006/relationships/image" Target="../media/image200.png"/><Relationship Id="rId14" Type="http://schemas.openxmlformats.org/officeDocument/2006/relationships/image" Target="../media/image150.png"/><Relationship Id="rId16" Type="http://schemas.openxmlformats.org/officeDocument/2006/relationships/image" Target="../media/image15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7.png"/><Relationship Id="rId4" Type="http://schemas.openxmlformats.org/officeDocument/2006/relationships/image" Target="../media/image156.png"/><Relationship Id="rId5" Type="http://schemas.openxmlformats.org/officeDocument/2006/relationships/image" Target="../media/image159.png"/><Relationship Id="rId6" Type="http://schemas.openxmlformats.org/officeDocument/2006/relationships/image" Target="../media/image163.png"/><Relationship Id="rId7" Type="http://schemas.openxmlformats.org/officeDocument/2006/relationships/image" Target="../media/image16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6.png"/><Relationship Id="rId4" Type="http://schemas.openxmlformats.org/officeDocument/2006/relationships/image" Target="../media/image146.png"/><Relationship Id="rId5" Type="http://schemas.openxmlformats.org/officeDocument/2006/relationships/image" Target="../media/image148.png"/><Relationship Id="rId6" Type="http://schemas.openxmlformats.org/officeDocument/2006/relationships/image" Target="../media/image167.png"/><Relationship Id="rId7" Type="http://schemas.openxmlformats.org/officeDocument/2006/relationships/image" Target="../media/image161.png"/><Relationship Id="rId8" Type="http://schemas.openxmlformats.org/officeDocument/2006/relationships/image" Target="../media/image175.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9.png"/><Relationship Id="rId4" Type="http://schemas.openxmlformats.org/officeDocument/2006/relationships/image" Target="../media/image171.png"/><Relationship Id="rId5" Type="http://schemas.openxmlformats.org/officeDocument/2006/relationships/image" Target="../media/image201.png"/><Relationship Id="rId6" Type="http://schemas.openxmlformats.org/officeDocument/2006/relationships/image" Target="../media/image170.png"/><Relationship Id="rId7" Type="http://schemas.openxmlformats.org/officeDocument/2006/relationships/image" Target="../media/image173.png"/><Relationship Id="rId8" Type="http://schemas.openxmlformats.org/officeDocument/2006/relationships/image" Target="../media/image1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6.png"/><Relationship Id="rId4" Type="http://schemas.openxmlformats.org/officeDocument/2006/relationships/image" Target="../media/image180.png"/><Relationship Id="rId5"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9.png"/><Relationship Id="rId4" Type="http://schemas.openxmlformats.org/officeDocument/2006/relationships/image" Target="../media/image178.png"/><Relationship Id="rId5" Type="http://schemas.openxmlformats.org/officeDocument/2006/relationships/image" Target="../media/image184.png"/><Relationship Id="rId6" Type="http://schemas.openxmlformats.org/officeDocument/2006/relationships/image" Target="../media/image181.png"/><Relationship Id="rId7" Type="http://schemas.openxmlformats.org/officeDocument/2006/relationships/image" Target="../media/image1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2.png"/><Relationship Id="rId4" Type="http://schemas.openxmlformats.org/officeDocument/2006/relationships/image" Target="../media/image186.png"/><Relationship Id="rId9" Type="http://schemas.openxmlformats.org/officeDocument/2006/relationships/image" Target="../media/image191.png"/><Relationship Id="rId5" Type="http://schemas.openxmlformats.org/officeDocument/2006/relationships/image" Target="../media/image188.png"/><Relationship Id="rId6" Type="http://schemas.openxmlformats.org/officeDocument/2006/relationships/image" Target="../media/image189.png"/><Relationship Id="rId7" Type="http://schemas.openxmlformats.org/officeDocument/2006/relationships/image" Target="../media/image192.png"/><Relationship Id="rId8" Type="http://schemas.openxmlformats.org/officeDocument/2006/relationships/image" Target="../media/image193.png"/><Relationship Id="rId10" Type="http://schemas.openxmlformats.org/officeDocument/2006/relationships/image" Target="../media/image19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87.png"/><Relationship Id="rId4" Type="http://schemas.openxmlformats.org/officeDocument/2006/relationships/image" Target="../media/image273.png"/><Relationship Id="rId5" Type="http://schemas.openxmlformats.org/officeDocument/2006/relationships/image" Target="../media/image194.png"/><Relationship Id="rId6" Type="http://schemas.openxmlformats.org/officeDocument/2006/relationships/image" Target="../media/image209.png"/><Relationship Id="rId7" Type="http://schemas.openxmlformats.org/officeDocument/2006/relationships/image" Target="../media/image197.png"/><Relationship Id="rId8" Type="http://schemas.openxmlformats.org/officeDocument/2006/relationships/image" Target="../media/image1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6.png"/><Relationship Id="rId4" Type="http://schemas.openxmlformats.org/officeDocument/2006/relationships/image" Target="../media/image203.png"/><Relationship Id="rId5" Type="http://schemas.openxmlformats.org/officeDocument/2006/relationships/image" Target="../media/image198.png"/><Relationship Id="rId6" Type="http://schemas.openxmlformats.org/officeDocument/2006/relationships/image" Target="../media/image253.png"/><Relationship Id="rId7" Type="http://schemas.openxmlformats.org/officeDocument/2006/relationships/image" Target="../media/image199.png"/><Relationship Id="rId8" Type="http://schemas.openxmlformats.org/officeDocument/2006/relationships/image" Target="../media/image20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38.png"/><Relationship Id="rId4" Type="http://schemas.openxmlformats.org/officeDocument/2006/relationships/image" Target="../media/image204.png"/><Relationship Id="rId9" Type="http://schemas.openxmlformats.org/officeDocument/2006/relationships/image" Target="../media/image208.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4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5.png"/><Relationship Id="rId4" Type="http://schemas.openxmlformats.org/officeDocument/2006/relationships/image" Target="../media/image152.png"/><Relationship Id="rId5" Type="http://schemas.openxmlformats.org/officeDocument/2006/relationships/image" Target="../media/image207.png"/><Relationship Id="rId6" Type="http://schemas.openxmlformats.org/officeDocument/2006/relationships/image" Target="../media/image210.png"/><Relationship Id="rId7" Type="http://schemas.openxmlformats.org/officeDocument/2006/relationships/image" Target="../media/image214.png"/><Relationship Id="rId8" Type="http://schemas.openxmlformats.org/officeDocument/2006/relationships/image" Target="../media/image21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3.png"/><Relationship Id="rId4" Type="http://schemas.openxmlformats.org/officeDocument/2006/relationships/image" Target="../media/image219.png"/><Relationship Id="rId5" Type="http://schemas.openxmlformats.org/officeDocument/2006/relationships/image" Target="../media/image14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21.png"/><Relationship Id="rId4" Type="http://schemas.openxmlformats.org/officeDocument/2006/relationships/image" Target="../media/image148.png"/><Relationship Id="rId5" Type="http://schemas.openxmlformats.org/officeDocument/2006/relationships/image" Target="../media/image217.png"/><Relationship Id="rId6" Type="http://schemas.openxmlformats.org/officeDocument/2006/relationships/image" Target="../media/image146.png"/><Relationship Id="rId7" Type="http://schemas.openxmlformats.org/officeDocument/2006/relationships/image" Target="../media/image2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3.png"/><Relationship Id="rId4" Type="http://schemas.openxmlformats.org/officeDocument/2006/relationships/image" Target="../media/image216.png"/><Relationship Id="rId5" Type="http://schemas.openxmlformats.org/officeDocument/2006/relationships/image" Target="../media/image222.png"/><Relationship Id="rId6" Type="http://schemas.openxmlformats.org/officeDocument/2006/relationships/image" Target="../media/image220.png"/><Relationship Id="rId7" Type="http://schemas.openxmlformats.org/officeDocument/2006/relationships/image" Target="../media/image22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4.png"/><Relationship Id="rId4" Type="http://schemas.openxmlformats.org/officeDocument/2006/relationships/image" Target="../media/image229.png"/><Relationship Id="rId5" Type="http://schemas.openxmlformats.org/officeDocument/2006/relationships/image" Target="../media/image25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8.png"/><Relationship Id="rId4" Type="http://schemas.openxmlformats.org/officeDocument/2006/relationships/image" Target="../media/image234.png"/><Relationship Id="rId5" Type="http://schemas.openxmlformats.org/officeDocument/2006/relationships/image" Target="../media/image231.png"/><Relationship Id="rId6" Type="http://schemas.openxmlformats.org/officeDocument/2006/relationships/image" Target="../media/image146.png"/><Relationship Id="rId7" Type="http://schemas.openxmlformats.org/officeDocument/2006/relationships/image" Target="../media/image225.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26.png"/><Relationship Id="rId4" Type="http://schemas.openxmlformats.org/officeDocument/2006/relationships/image" Target="../media/image237.png"/><Relationship Id="rId5" Type="http://schemas.openxmlformats.org/officeDocument/2006/relationships/image" Target="../media/image2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9.png"/><Relationship Id="rId4" Type="http://schemas.openxmlformats.org/officeDocument/2006/relationships/image" Target="../media/image240.png"/><Relationship Id="rId9" Type="http://schemas.openxmlformats.org/officeDocument/2006/relationships/image" Target="../media/image242.png"/><Relationship Id="rId5" Type="http://schemas.openxmlformats.org/officeDocument/2006/relationships/image" Target="../media/image148.png"/><Relationship Id="rId6" Type="http://schemas.openxmlformats.org/officeDocument/2006/relationships/image" Target="../media/image236.png"/><Relationship Id="rId7" Type="http://schemas.openxmlformats.org/officeDocument/2006/relationships/image" Target="../media/image241.png"/><Relationship Id="rId8" Type="http://schemas.openxmlformats.org/officeDocument/2006/relationships/image" Target="../media/image259.png"/><Relationship Id="rId11" Type="http://schemas.openxmlformats.org/officeDocument/2006/relationships/image" Target="../media/image243.png"/><Relationship Id="rId10" Type="http://schemas.openxmlformats.org/officeDocument/2006/relationships/image" Target="../media/image24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74.png"/><Relationship Id="rId4" Type="http://schemas.openxmlformats.org/officeDocument/2006/relationships/image" Target="../media/image267.png"/><Relationship Id="rId5" Type="http://schemas.openxmlformats.org/officeDocument/2006/relationships/image" Target="../media/image14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65.png"/><Relationship Id="rId4" Type="http://schemas.openxmlformats.org/officeDocument/2006/relationships/image" Target="../media/image251.png"/><Relationship Id="rId9" Type="http://schemas.openxmlformats.org/officeDocument/2006/relationships/image" Target="../media/image250.png"/><Relationship Id="rId5" Type="http://schemas.openxmlformats.org/officeDocument/2006/relationships/image" Target="../media/image163.png"/><Relationship Id="rId6" Type="http://schemas.openxmlformats.org/officeDocument/2006/relationships/image" Target="../media/image244.png"/><Relationship Id="rId7" Type="http://schemas.openxmlformats.org/officeDocument/2006/relationships/image" Target="../media/image159.png"/><Relationship Id="rId8" Type="http://schemas.openxmlformats.org/officeDocument/2006/relationships/image" Target="../media/image246.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47.png"/><Relationship Id="rId4" Type="http://schemas.openxmlformats.org/officeDocument/2006/relationships/image" Target="../media/image248.png"/><Relationship Id="rId9" Type="http://schemas.openxmlformats.org/officeDocument/2006/relationships/image" Target="../media/image261.png"/><Relationship Id="rId5" Type="http://schemas.openxmlformats.org/officeDocument/2006/relationships/image" Target="../media/image146.png"/><Relationship Id="rId6" Type="http://schemas.openxmlformats.org/officeDocument/2006/relationships/image" Target="../media/image262.png"/><Relationship Id="rId7" Type="http://schemas.openxmlformats.org/officeDocument/2006/relationships/image" Target="../media/image254.png"/><Relationship Id="rId8" Type="http://schemas.openxmlformats.org/officeDocument/2006/relationships/image" Target="../media/image275.png"/><Relationship Id="rId11" Type="http://schemas.openxmlformats.org/officeDocument/2006/relationships/image" Target="../media/image252.png"/><Relationship Id="rId10" Type="http://schemas.openxmlformats.org/officeDocument/2006/relationships/image" Target="../media/image2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6.png"/><Relationship Id="rId4" Type="http://schemas.openxmlformats.org/officeDocument/2006/relationships/image" Target="../media/image255.png"/><Relationship Id="rId9" Type="http://schemas.openxmlformats.org/officeDocument/2006/relationships/image" Target="../media/image263.png"/><Relationship Id="rId5" Type="http://schemas.openxmlformats.org/officeDocument/2006/relationships/image" Target="../media/image181.png"/><Relationship Id="rId6" Type="http://schemas.openxmlformats.org/officeDocument/2006/relationships/image" Target="../media/image264.png"/><Relationship Id="rId7" Type="http://schemas.openxmlformats.org/officeDocument/2006/relationships/image" Target="../media/image260.png"/><Relationship Id="rId8" Type="http://schemas.openxmlformats.org/officeDocument/2006/relationships/image" Target="../media/image2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6.png"/><Relationship Id="rId4" Type="http://schemas.openxmlformats.org/officeDocument/2006/relationships/image" Target="../media/image181.png"/><Relationship Id="rId5" Type="http://schemas.openxmlformats.org/officeDocument/2006/relationships/image" Target="../media/image264.png"/><Relationship Id="rId6" Type="http://schemas.openxmlformats.org/officeDocument/2006/relationships/image" Target="../media/image27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6.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0.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2.png"/><Relationship Id="rId4" Type="http://schemas.openxmlformats.org/officeDocument/2006/relationships/image" Target="../media/image2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3.png"/><Relationship Id="rId5" Type="http://schemas.openxmlformats.org/officeDocument/2006/relationships/image" Target="../media/image118.png"/><Relationship Id="rId6" Type="http://schemas.openxmlformats.org/officeDocument/2006/relationships/image" Target="../media/image11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